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62" r:id="rId4"/>
    <p:sldId id="257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0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419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271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379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42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89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505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507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05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59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401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198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A0674-9614-444D-BFAD-9C6036CD4EA9}" type="datetimeFigureOut">
              <a:rPr lang="ru-RU" smtClean="0"/>
              <a:t>24.05.2016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4AEC9-1DB0-40CC-A23A-0614AC6C50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4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5520" y="586346"/>
            <a:ext cx="74523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5400" b="1" i="1" dirty="0" smtClean="0">
                <a:solidFill>
                  <a:srgbClr val="7030A0"/>
                </a:solidFill>
                <a:effectLst/>
                <a:latin typeface="inherit"/>
                <a:ea typeface="Times New Roman" panose="02020603050405020304" pitchFamily="18" charset="0"/>
                <a:cs typeface="Tahoma" panose="020B0604030504040204" pitchFamily="34" charset="0"/>
              </a:rPr>
              <a:t>Кто </a:t>
            </a:r>
            <a:r>
              <a:rPr lang="tt-RU" sz="5400" b="1" i="1" dirty="0">
                <a:solidFill>
                  <a:srgbClr val="7030A0"/>
                </a:solidFill>
                <a:latin typeface="inherit"/>
                <a:ea typeface="Times New Roman" panose="02020603050405020304" pitchFamily="18" charset="0"/>
                <a:cs typeface="Tahoma" panose="020B0604030504040204" pitchFamily="34" charset="0"/>
              </a:rPr>
              <a:t>ж</a:t>
            </a:r>
            <a:r>
              <a:rPr lang="tt-RU" sz="5400" b="1" i="1" dirty="0" smtClean="0">
                <a:solidFill>
                  <a:srgbClr val="7030A0"/>
                </a:solidFill>
                <a:effectLst/>
                <a:latin typeface="inherit"/>
                <a:ea typeface="Times New Roman" panose="02020603050405020304" pitchFamily="18" charset="0"/>
                <a:cs typeface="Tahoma" panose="020B0604030504040204" pitchFamily="34" charset="0"/>
              </a:rPr>
              <a:t>е это ходит</a:t>
            </a:r>
            <a:endParaRPr lang="ru-RU" sz="5400" b="1" i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t-RU" sz="5400" b="1" i="1" dirty="0" smtClean="0">
                <a:solidFill>
                  <a:srgbClr val="7030A0"/>
                </a:solidFill>
                <a:effectLst/>
                <a:latin typeface="inherit"/>
                <a:ea typeface="Times New Roman" panose="02020603050405020304" pitchFamily="18" charset="0"/>
                <a:cs typeface="Tahoma" panose="020B0604030504040204" pitchFamily="34" charset="0"/>
              </a:rPr>
              <a:t>В каменной рубахе?</a:t>
            </a:r>
            <a:endParaRPr lang="ru-RU" sz="5400" b="1" i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tt-RU" sz="5400" b="1" i="1" dirty="0" smtClean="0">
                <a:solidFill>
                  <a:srgbClr val="7030A0"/>
                </a:solidFill>
                <a:effectLst/>
                <a:latin typeface="inherit"/>
                <a:ea typeface="Times New Roman" panose="02020603050405020304" pitchFamily="18" charset="0"/>
                <a:cs typeface="Tahoma" panose="020B0604030504040204" pitchFamily="34" charset="0"/>
              </a:rPr>
              <a:t>В каменной рубахе</a:t>
            </a:r>
            <a:endParaRPr lang="ru-RU" sz="5400" b="1" i="1" dirty="0" smtClean="0"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tt-RU" sz="5400" b="1" i="1" dirty="0" smtClean="0">
                <a:solidFill>
                  <a:srgbClr val="7030A0"/>
                </a:solidFill>
                <a:effectLst/>
                <a:latin typeface="inherit"/>
                <a:ea typeface="Times New Roman" panose="02020603050405020304" pitchFamily="18" charset="0"/>
                <a:cs typeface="Tahoma" panose="020B0604030504040204" pitchFamily="34" charset="0"/>
              </a:rPr>
              <a:t>Ходит....</a:t>
            </a:r>
            <a:endParaRPr lang="ru-RU" sz="54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16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57"/>
            <a:ext cx="12192001" cy="685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1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187" y="365124"/>
            <a:ext cx="7092527" cy="531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0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838200" y="2924905"/>
          <a:ext cx="10515600" cy="21527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красные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синий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бежит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чёрный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горький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зелёный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звенит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кричит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шутит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играют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15403" y="2420278"/>
            <a:ext cx="2702257" cy="364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красные</a:t>
            </a:r>
          </a:p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синий</a:t>
            </a:r>
          </a:p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чёрный</a:t>
            </a:r>
          </a:p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горький</a:t>
            </a:r>
          </a:p>
          <a:p>
            <a:pPr>
              <a:lnSpc>
                <a:spcPct val="107000"/>
              </a:lnSpc>
            </a:pPr>
            <a:r>
              <a:rPr lang="ru-RU" sz="2400" dirty="0" smtClean="0">
                <a:effectLst/>
              </a:rPr>
              <a:t> </a:t>
            </a:r>
            <a:endParaRPr lang="ru-RU" sz="2000" dirty="0" smtClean="0"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35170" y="1482031"/>
            <a:ext cx="6096000" cy="35171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звенит</a:t>
            </a:r>
            <a:endParaRPr lang="ru-RU" sz="4400" i="1" dirty="0" smtClean="0">
              <a:effectLst/>
            </a:endParaRPr>
          </a:p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кричит</a:t>
            </a:r>
            <a:endParaRPr lang="ru-RU" sz="4400" i="1" dirty="0" smtClean="0">
              <a:effectLst/>
            </a:endParaRPr>
          </a:p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шутит</a:t>
            </a:r>
            <a:endParaRPr lang="ru-RU" sz="4400" i="1" dirty="0" smtClean="0">
              <a:effectLst/>
            </a:endParaRPr>
          </a:p>
          <a:p>
            <a:pPr>
              <a:lnSpc>
                <a:spcPct val="107000"/>
              </a:lnSpc>
            </a:pPr>
            <a:r>
              <a:rPr lang="ru-RU" sz="4800" i="1" dirty="0"/>
              <a:t>и</a:t>
            </a:r>
            <a:r>
              <a:rPr lang="ru-RU" sz="4800" i="1" dirty="0" smtClean="0">
                <a:effectLst/>
              </a:rPr>
              <a:t>грают</a:t>
            </a:r>
          </a:p>
          <a:p>
            <a:pPr>
              <a:lnSpc>
                <a:spcPct val="107000"/>
              </a:lnSpc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84644" y="4657200"/>
            <a:ext cx="2433102" cy="84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зелёный</a:t>
            </a:r>
            <a:endParaRPr lang="ru-RU" sz="4400" i="1" dirty="0" smtClean="0"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1562" y="1585498"/>
            <a:ext cx="2213703" cy="84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4800" i="1" dirty="0" smtClean="0">
                <a:effectLst/>
              </a:rPr>
              <a:t>бежит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9159" y="590591"/>
            <a:ext cx="46136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Прилагательные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54990" y="387272"/>
            <a:ext cx="34119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Глагол</a:t>
            </a:r>
            <a:r>
              <a:rPr lang="ru-RU" sz="4000" dirty="0" smtClean="0"/>
              <a:t>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605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7687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7578" y="365125"/>
            <a:ext cx="10101469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err="1" smtClean="0"/>
              <a:t>М</a:t>
            </a:r>
            <a:r>
              <a:rPr lang="ru-RU" sz="6600" dirty="0" err="1" smtClean="0">
                <a:solidFill>
                  <a:srgbClr val="FF0000"/>
                </a:solidFill>
              </a:rPr>
              <a:t>а</a:t>
            </a:r>
            <a:r>
              <a:rPr lang="ru-RU" sz="6600" dirty="0" err="1" smtClean="0"/>
              <a:t>г</a:t>
            </a:r>
            <a:r>
              <a:rPr lang="ru-RU" sz="6600" dirty="0" err="1" smtClean="0">
                <a:solidFill>
                  <a:srgbClr val="FF0000"/>
                </a:solidFill>
              </a:rPr>
              <a:t>а</a:t>
            </a:r>
            <a:r>
              <a:rPr lang="ru-RU" sz="6600" dirty="0" err="1" smtClean="0"/>
              <a:t>зин,б</a:t>
            </a:r>
            <a:r>
              <a:rPr lang="ru-RU" sz="6600" dirty="0" err="1" smtClean="0">
                <a:solidFill>
                  <a:srgbClr val="FF0000"/>
                </a:solidFill>
              </a:rPr>
              <a:t>е</a:t>
            </a:r>
            <a:r>
              <a:rPr lang="ru-RU" sz="6600" dirty="0" err="1" smtClean="0"/>
              <a:t>жать,т</a:t>
            </a:r>
            <a:r>
              <a:rPr lang="ru-RU" sz="6600" dirty="0" err="1" smtClean="0">
                <a:solidFill>
                  <a:srgbClr val="FF0000"/>
                </a:solidFill>
              </a:rPr>
              <a:t>а</a:t>
            </a:r>
            <a:r>
              <a:rPr lang="ru-RU" sz="6600" dirty="0" err="1" smtClean="0"/>
              <a:t>тарскийп</a:t>
            </a:r>
            <a:r>
              <a:rPr lang="ru-RU" sz="6600" dirty="0" err="1" smtClean="0">
                <a:solidFill>
                  <a:srgbClr val="FF0000"/>
                </a:solidFill>
              </a:rPr>
              <a:t>а</a:t>
            </a:r>
            <a:r>
              <a:rPr lang="ru-RU" sz="6600" dirty="0" err="1" smtClean="0"/>
              <a:t>льто,</a:t>
            </a:r>
            <a:r>
              <a:rPr lang="ru-RU" sz="6600" dirty="0" err="1" smtClean="0">
                <a:solidFill>
                  <a:srgbClr val="FF0000"/>
                </a:solidFill>
              </a:rPr>
              <a:t>о</a:t>
            </a:r>
            <a:r>
              <a:rPr lang="ru-RU" sz="6600" dirty="0" err="1" smtClean="0"/>
              <a:t>реховый,</a:t>
            </a:r>
            <a:r>
              <a:rPr lang="ru-RU" sz="6600" dirty="0" err="1" smtClean="0">
                <a:solidFill>
                  <a:srgbClr val="FF0000"/>
                </a:solidFill>
              </a:rPr>
              <a:t>о</a:t>
            </a:r>
            <a:r>
              <a:rPr lang="ru-RU" sz="6600" dirty="0" err="1" smtClean="0"/>
              <a:t>гурец</a:t>
            </a:r>
            <a:r>
              <a:rPr lang="ru-RU" sz="6600" dirty="0" smtClean="0"/>
              <a:t>,</a:t>
            </a:r>
          </a:p>
          <a:p>
            <a:r>
              <a:rPr lang="ru-RU" sz="6600" dirty="0" err="1" smtClean="0"/>
              <a:t>п</a:t>
            </a:r>
            <a:r>
              <a:rPr lang="ru-RU" sz="6600" dirty="0" err="1" smtClean="0">
                <a:solidFill>
                  <a:srgbClr val="FF0000"/>
                </a:solidFill>
              </a:rPr>
              <a:t>е</a:t>
            </a:r>
            <a:r>
              <a:rPr lang="ru-RU" sz="6600" dirty="0" err="1" smtClean="0"/>
              <a:t>нал,п</a:t>
            </a:r>
            <a:r>
              <a:rPr lang="ru-RU" sz="6600" dirty="0" err="1" smtClean="0">
                <a:solidFill>
                  <a:srgbClr val="FF0000"/>
                </a:solidFill>
              </a:rPr>
              <a:t>о</a:t>
            </a:r>
            <a:r>
              <a:rPr lang="ru-RU" sz="6600" dirty="0" err="1" smtClean="0"/>
              <a:t>беда,к</a:t>
            </a:r>
            <a:r>
              <a:rPr lang="ru-RU" sz="6600" dirty="0" err="1" smtClean="0">
                <a:solidFill>
                  <a:srgbClr val="FF0000"/>
                </a:solidFill>
              </a:rPr>
              <a:t>а</a:t>
            </a:r>
            <a:r>
              <a:rPr lang="ru-RU" sz="6600" dirty="0" err="1" smtClean="0"/>
              <a:t>призный</a:t>
            </a:r>
            <a:r>
              <a:rPr lang="ru-RU" sz="6600" dirty="0" smtClean="0"/>
              <a:t>,</a:t>
            </a:r>
          </a:p>
          <a:p>
            <a:r>
              <a:rPr lang="ru-RU" sz="6600" dirty="0" smtClean="0">
                <a:solidFill>
                  <a:srgbClr val="FF0000"/>
                </a:solidFill>
              </a:rPr>
              <a:t>о</a:t>
            </a:r>
            <a:r>
              <a:rPr lang="ru-RU" sz="6600" dirty="0" smtClean="0"/>
              <a:t>дежда, б</a:t>
            </a:r>
            <a:r>
              <a:rPr lang="ru-RU" sz="6600" dirty="0" smtClean="0">
                <a:solidFill>
                  <a:srgbClr val="FF0000"/>
                </a:solidFill>
              </a:rPr>
              <a:t>е</a:t>
            </a:r>
            <a:r>
              <a:rPr lang="ru-RU" sz="6600" dirty="0" smtClean="0"/>
              <a:t>сед</a:t>
            </a:r>
            <a:r>
              <a:rPr lang="ru-RU" sz="6600" dirty="0" smtClean="0">
                <a:solidFill>
                  <a:srgbClr val="FF0000"/>
                </a:solidFill>
              </a:rPr>
              <a:t>о</a:t>
            </a:r>
            <a:r>
              <a:rPr lang="ru-RU" sz="6600" dirty="0" smtClean="0"/>
              <a:t>вать </a:t>
            </a:r>
          </a:p>
          <a:p>
            <a:r>
              <a:rPr lang="ru-RU" sz="6600" dirty="0" smtClean="0"/>
              <a:t>.</a:t>
            </a:r>
            <a:endParaRPr lang="ru-RU" sz="6600" dirty="0" smtClean="0"/>
          </a:p>
          <a:p>
            <a:endParaRPr lang="ru-RU" sz="4400" dirty="0" smtClean="0"/>
          </a:p>
        </p:txBody>
      </p:sp>
    </p:spTree>
    <p:extLst>
      <p:ext uri="{BB962C8B-B14F-4D97-AF65-F5344CB8AC3E}">
        <p14:creationId xmlns:p14="http://schemas.microsoft.com/office/powerpoint/2010/main" val="42386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8490" y="1144588"/>
            <a:ext cx="105633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Землю, яркое, осветило, солнышко. На, нежные, распустились, деревьях, листочки. Расцвёл, в, душистый, лесу, ландыш. Птиц, наполнили, звонкие, лес, голоса.</a:t>
            </a:r>
            <a:endParaRPr lang="ru-RU" sz="3600" b="1" i="1" dirty="0" smtClean="0">
              <a:solidFill>
                <a:srgbClr val="7030A0"/>
              </a:solidFill>
            </a:endParaRPr>
          </a:p>
          <a:p>
            <a:r>
              <a:rPr lang="ru-RU" sz="3600" b="1" i="1" dirty="0" smtClean="0">
                <a:solidFill>
                  <a:srgbClr val="7030A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. 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31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94514" y="336340"/>
            <a:ext cx="7519006" cy="6020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было интересно, легко на уроке, во всем разобрались –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600" b="1" i="1" dirty="0" smtClean="0">
              <a:solidFill>
                <a:srgbClr val="000000"/>
              </a:solidFill>
              <a:effectLst/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иногда были трудности, сомнения, не совсем понравилась работа -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3600" b="1" i="1" dirty="0" smtClean="0">
              <a:solidFill>
                <a:srgbClr val="000000"/>
              </a:solidFill>
              <a:effectLst/>
              <a:latin typeface="Tahom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 smtClean="0">
                <a:solidFill>
                  <a:srgbClr val="000000"/>
                </a:solidFill>
                <a:effectLst/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не разобрались, было не очень интересно-</a:t>
            </a:r>
            <a:endParaRPr lang="ru-RU" sz="24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9113520" y="4526400"/>
            <a:ext cx="2355376" cy="2015545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960893" y="2233514"/>
            <a:ext cx="2355376" cy="201554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871045" y="-59372"/>
            <a:ext cx="2355376" cy="2015545"/>
          </a:xfrm>
          <a:prstGeom prst="ellipse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48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3394</TotalTime>
  <Words>109</Words>
  <Application>Microsoft Office PowerPoint</Application>
  <PresentationFormat>Широкоэкранный</PresentationFormat>
  <Paragraphs>39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inherit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2016-05-23T19:40:11Z</dcterms:created>
  <dcterms:modified xsi:type="dcterms:W3CDTF">2016-05-26T04:17:08Z</dcterms:modified>
</cp:coreProperties>
</file>